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12192000" cy="6858000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FF0000"/>
    <a:srgbClr val="7030A0"/>
    <a:srgbClr val="FFC000"/>
    <a:srgbClr val="70AD47"/>
    <a:srgbClr val="4472C4"/>
    <a:srgbClr val="44546A"/>
    <a:srgbClr val="009833"/>
    <a:srgbClr val="EC1C24"/>
    <a:srgbClr val="FFC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0657" autoAdjust="0"/>
  </p:normalViewPr>
  <p:slideViewPr>
    <p:cSldViewPr snapToGrid="0">
      <p:cViewPr varScale="1">
        <p:scale>
          <a:sx n="65" d="100"/>
          <a:sy n="65" d="100"/>
        </p:scale>
        <p:origin x="9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DE6DBD2-BC70-45E5-BED4-519AFD9CF4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CC1FE9-7881-4060-AAE1-CDA939ABB5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9047A-2D84-40D5-B7CF-68425713F97B}" type="datetimeFigureOut">
              <a:rPr lang="es-CO" smtClean="0"/>
              <a:t>28/08/2023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396E7C-81DC-408D-891C-75E333694D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220A73-F683-403D-80E6-0133C2D1E0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41BC5-442D-49F6-8CE2-F659BBA95D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02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044E5-1C6B-4F2B-8B1B-AE0F86126AB7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D0974-A42C-4095-8054-EB76074852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838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98C21F-3C51-402F-90A0-3B0176F705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ACAE7E-254E-4D87-99AA-786158D08560}" type="datetimeFigureOut">
              <a:rPr lang="es-CO" smtClean="0"/>
              <a:t>28/08/2023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65AD99-1A5F-47D7-AC3A-351877D11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238DA1-C3A0-4816-A0CA-A04F0EACE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A687-9862-4C9F-802A-8899AAA8CE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19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32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52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91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9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33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56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293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08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8"/>
            <a:ext cx="12193526" cy="685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2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Un dibujo de un perro&#10;&#10;Descripción generada automáticamente con confianza medi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515" y="5998820"/>
            <a:ext cx="1840230" cy="6477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77D13F1-EBEB-03BC-C61A-F6AAD9628FEE}"/>
              </a:ext>
            </a:extLst>
          </p:cNvPr>
          <p:cNvSpPr txBox="1"/>
          <p:nvPr/>
        </p:nvSpPr>
        <p:spPr>
          <a:xfrm>
            <a:off x="1356852" y="889844"/>
            <a:ext cx="917349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Algerian" panose="04020705040A02060702" pitchFamily="82" charset="0"/>
                <a:ea typeface="Verdana" panose="020B0604030504040204" pitchFamily="34" charset="0"/>
              </a:rPr>
              <a:t>POLITICA DE PARTICIPACION CIUDADANA</a:t>
            </a:r>
          </a:p>
          <a:p>
            <a:pPr algn="ctr"/>
            <a:endParaRPr lang="es-E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La Gerencia y los colaboradores de la Unidad de Salud de Ibagué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E.S.E se comprometen a :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  Diseñar , mantener y mejorar espacios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que garanticen la participación ciudadana , en todo ciclo de la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Gestión Pública , coherente con la dimensión de direccionamiento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estratégico y planeación , en el cual se incluya de manera explicita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la forma como se facilite y promueva la participación ciudadana .</a:t>
            </a:r>
          </a:p>
          <a:p>
            <a:pPr algn="ctr"/>
            <a:endParaRPr lang="es-E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La Unidad de salud de Ibagué E.S.E cuenta con 3 espacios de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Participación Social y Comunitaria.</a:t>
            </a:r>
          </a:p>
          <a:p>
            <a:pPr algn="ctr"/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- Alianza de usuarios</a:t>
            </a:r>
          </a:p>
          <a:p>
            <a:pPr marL="285750" indent="-285750" algn="ctr">
              <a:buFontTx/>
              <a:buChar char="-"/>
            </a:pPr>
            <a:r>
              <a:rPr lang="es-ES" dirty="0" err="1">
                <a:latin typeface="Verdana" panose="020B0604030504040204" pitchFamily="34" charset="0"/>
                <a:ea typeface="Verdana" panose="020B0604030504040204" pitchFamily="34" charset="0"/>
              </a:rPr>
              <a:t>Copaco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</a:rPr>
              <a:t>Comité de ética </a:t>
            </a:r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5A75C8-9AAD-50FE-36C9-0E2D66D63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190" y="0"/>
            <a:ext cx="1870590" cy="175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3042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5692</TotalTime>
  <Words>104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Verdana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 CABILDOS</dc:title>
  <dc:creator>Daniel Pineda</dc:creator>
  <cp:lastModifiedBy>CENTRAL CITAS 1 HSF</cp:lastModifiedBy>
  <cp:revision>354</cp:revision>
  <cp:lastPrinted>2020-12-29T05:21:39Z</cp:lastPrinted>
  <dcterms:created xsi:type="dcterms:W3CDTF">2020-01-15T19:42:43Z</dcterms:created>
  <dcterms:modified xsi:type="dcterms:W3CDTF">2023-08-28T22:34:00Z</dcterms:modified>
</cp:coreProperties>
</file>